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4" r:id="rId2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489"/>
    <a:srgbClr val="062EAE"/>
    <a:srgbClr val="041E72"/>
    <a:srgbClr val="0731B9"/>
    <a:srgbClr val="061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667" autoAdjust="0"/>
  </p:normalViewPr>
  <p:slideViewPr>
    <p:cSldViewPr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01E8FDE-980D-45AB-B8B2-1665552FBB29}" type="datetimeFigureOut">
              <a:rPr lang="en-US"/>
              <a:pPr>
                <a:defRPr/>
              </a:pPr>
              <a:t>1/23/2018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315617-41E2-4D11-AD11-4CE18E8F5170}" type="slidenum">
              <a:rPr lang="en-US" altLang="da-DK"/>
              <a:pPr/>
              <a:t>‹#›</a:t>
            </a:fld>
            <a:endParaRPr lang="en-US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a-DK" altLang="da-DK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04E88F-981F-4477-B0BB-2DE2B4C874F0}" type="slidenum">
              <a:rPr lang="en-US" altLang="da-DK"/>
              <a:pPr eaLnBrk="1" hangingPunct="1"/>
              <a:t>1</a:t>
            </a:fld>
            <a:endParaRPr lang="en-US" alt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A124F-2196-41C6-8772-700F92111CEF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CA2A1-C97A-451B-B10A-93110A58F89E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75219716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4D955-9BD1-40A9-AFFC-73DB42C4B6E5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02358-B5E1-410E-B8DC-37ABE8EF2E9A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87597857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F110F-AD79-4835-AE5E-8AB82130FA03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8F10C-398A-4B1B-8A9E-F1327DE20D6B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399341431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F34C8-8504-4293-B6FC-C817A5D9CCFE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2D0F3-0DEE-449A-B78A-DDE5CBDB9A41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456434639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4E9A4-54A0-4129-968B-5DDC03424742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101E4-202B-4093-A337-47082EA55308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874443386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BF8E2-26BF-4F4B-93C2-DADA84F57692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85CE4-9142-46E9-8B51-F0487A00E947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742481172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70A0C-225F-428C-96AB-1687E01613C2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7A4F2-D108-422D-A1FB-96E5DA463977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560106115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E2012-1E78-4730-8953-14A2257C4EF9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802BF-FF65-4E62-A64B-29D094FB523F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041601577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0EA09-2B23-47A8-9664-DFE66B80F91C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B0A6B-2F69-4EF9-903D-55CE6049625B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552243855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5845B-04FC-4378-8297-E5491914603E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7A2E7-222E-47B8-97A5-A953127880AC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974713239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a-D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02B23-75CA-462D-83A4-3364DEC74C1D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9C80D-E9A2-4011-9C04-8EDDCA291DE2}" type="slidenum">
              <a:rPr lang="da-DK" altLang="da-DK"/>
              <a:pPr/>
              <a:t>‹#›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956491608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F497D"/>
            </a:gs>
            <a:gs pos="17000">
              <a:srgbClr val="1F497D"/>
            </a:gs>
            <a:gs pos="57001">
              <a:srgbClr val="558ED5"/>
            </a:gs>
            <a:gs pos="100000">
              <a:srgbClr val="8EB4E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a-DK" smtClean="0"/>
              <a:t>Click to edit Master title style</a:t>
            </a:r>
            <a:endParaRPr lang="da-DK" altLang="da-DK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a-DK" smtClean="0"/>
              <a:t>Click to edit Master text styles</a:t>
            </a:r>
          </a:p>
          <a:p>
            <a:pPr lvl="1"/>
            <a:r>
              <a:rPr lang="en-US" altLang="da-DK" smtClean="0"/>
              <a:t>Second level</a:t>
            </a:r>
          </a:p>
          <a:p>
            <a:pPr lvl="2"/>
            <a:r>
              <a:rPr lang="en-US" altLang="da-DK" smtClean="0"/>
              <a:t>Third level</a:t>
            </a:r>
          </a:p>
          <a:p>
            <a:pPr lvl="3"/>
            <a:r>
              <a:rPr lang="en-US" altLang="da-DK" smtClean="0"/>
              <a:t>Fourth level</a:t>
            </a:r>
          </a:p>
          <a:p>
            <a:pPr lvl="4"/>
            <a:r>
              <a:rPr lang="en-US" altLang="da-DK" smtClean="0"/>
              <a:t>Fifth level</a:t>
            </a:r>
            <a:endParaRPr lang="da-DK" altLang="da-DK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1F4DEE-9902-4CAB-8936-0FB9C77D5B55}" type="datetimeFigureOut">
              <a:rPr lang="da-DK"/>
              <a:pPr>
                <a:defRPr/>
              </a:pPr>
              <a:t>23-01-2018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8F87EEC-3DA9-4C27-8DDC-0EEA77D2A412}" type="slidenum">
              <a:rPr lang="da-DK" altLang="da-DK"/>
              <a:pPr/>
              <a:t>‹#›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GB" altLang="da-DK" sz="3600" dirty="0" smtClean="0">
                <a:solidFill>
                  <a:schemeClr val="bg1"/>
                </a:solidFill>
              </a:rPr>
              <a:t>Roadmap Operations </a:t>
            </a:r>
            <a:r>
              <a:rPr lang="en-GB" altLang="da-DK" sz="3600" dirty="0" smtClean="0">
                <a:solidFill>
                  <a:schemeClr val="bg1"/>
                </a:solidFill>
              </a:rPr>
              <a:t>2017-2022</a:t>
            </a:r>
            <a:endParaRPr lang="en-GB" altLang="da-DK" sz="3600" dirty="0" smtClean="0">
              <a:solidFill>
                <a:schemeClr val="bg1"/>
              </a:solidFill>
            </a:endParaRPr>
          </a:p>
        </p:txBody>
      </p:sp>
      <p:cxnSp>
        <p:nvCxnSpPr>
          <p:cNvPr id="4" name="Lige pilforbindelse 3"/>
          <p:cNvCxnSpPr/>
          <p:nvPr/>
        </p:nvCxnSpPr>
        <p:spPr>
          <a:xfrm>
            <a:off x="762000" y="6705600"/>
            <a:ext cx="7696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856200"/>
              </p:ext>
            </p:extLst>
          </p:nvPr>
        </p:nvGraphicFramePr>
        <p:xfrm>
          <a:off x="788988" y="989013"/>
          <a:ext cx="7669212" cy="557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64329">
                <a:tc>
                  <a:txBody>
                    <a:bodyPr/>
                    <a:lstStyle/>
                    <a:p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endParaRPr lang="da-DK" sz="1800" dirty="0"/>
                    </a:p>
                  </a:txBody>
                  <a:tcPr marL="91444" marR="91444" marT="45707" marB="457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146">
                <a:tc>
                  <a:txBody>
                    <a:bodyPr/>
                    <a:lstStyle/>
                    <a:p>
                      <a:r>
                        <a:rPr lang="da-DK" sz="1800" dirty="0" smtClean="0"/>
                        <a:t>2017</a:t>
                      </a:r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 smtClean="0"/>
                        <a:t>2018</a:t>
                      </a:r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baseline="0" dirty="0" smtClean="0"/>
                        <a:t>2019</a:t>
                      </a:r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 smtClean="0"/>
                        <a:t>2020</a:t>
                      </a:r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 smtClean="0"/>
                        <a:t>2021</a:t>
                      </a:r>
                      <a:endParaRPr lang="da-DK" sz="1800" dirty="0"/>
                    </a:p>
                  </a:txBody>
                  <a:tcPr marL="91444" marR="91444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 smtClean="0"/>
                        <a:t>2022</a:t>
                      </a:r>
                      <a:endParaRPr lang="da-DK" sz="1800" dirty="0"/>
                    </a:p>
                  </a:txBody>
                  <a:tcPr marL="91444" marR="91444"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0" name="Lige forbindelse 29"/>
          <p:cNvCxnSpPr/>
          <p:nvPr/>
        </p:nvCxnSpPr>
        <p:spPr>
          <a:xfrm flipV="1">
            <a:off x="1524000" y="989013"/>
            <a:ext cx="0" cy="4684712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8"/>
          <p:cNvSpPr/>
          <p:nvPr/>
        </p:nvSpPr>
        <p:spPr>
          <a:xfrm>
            <a:off x="1447800" y="1689100"/>
            <a:ext cx="7010400" cy="460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Implement and maintain </a:t>
            </a:r>
            <a:r>
              <a:rPr lang="en-GB" sz="1600" dirty="0">
                <a:solidFill>
                  <a:schemeClr val="tx1"/>
                </a:solidFill>
              </a:rPr>
              <a:t>Cargo System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9" name="Ellipse 8"/>
          <p:cNvSpPr/>
          <p:nvPr/>
        </p:nvSpPr>
        <p:spPr>
          <a:xfrm>
            <a:off x="1635125" y="2625725"/>
            <a:ext cx="6746875" cy="4984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Implement and maintain </a:t>
            </a:r>
            <a:r>
              <a:rPr lang="en-GB" sz="1600" dirty="0">
                <a:solidFill>
                  <a:schemeClr val="tx1"/>
                </a:solidFill>
              </a:rPr>
              <a:t>Safety instructions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3" name="Ellipse 8"/>
          <p:cNvSpPr/>
          <p:nvPr/>
        </p:nvSpPr>
        <p:spPr>
          <a:xfrm>
            <a:off x="762000" y="1066800"/>
            <a:ext cx="2209800" cy="647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Develop Cargo tracking system 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3" name="Ellipse 8"/>
          <p:cNvSpPr/>
          <p:nvPr/>
        </p:nvSpPr>
        <p:spPr>
          <a:xfrm>
            <a:off x="884238" y="2057400"/>
            <a:ext cx="1935162" cy="647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Define safety instructions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" name="Ellipse 8"/>
          <p:cNvSpPr/>
          <p:nvPr/>
        </p:nvSpPr>
        <p:spPr>
          <a:xfrm>
            <a:off x="1524000" y="3190875"/>
            <a:ext cx="6961187" cy="647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Inventory data base  - Introduce, Improve and maintain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1" name="Ellipse 8"/>
          <p:cNvSpPr/>
          <p:nvPr/>
        </p:nvSpPr>
        <p:spPr>
          <a:xfrm>
            <a:off x="1535112" y="3862388"/>
            <a:ext cx="3276600" cy="647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Laboratory facilities on webpage 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2" name="Ellipse 8"/>
          <p:cNvSpPr/>
          <p:nvPr/>
        </p:nvSpPr>
        <p:spPr>
          <a:xfrm>
            <a:off x="1550988" y="4543425"/>
            <a:ext cx="6934199" cy="647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Sharing and standardize methods across laboratories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ysga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4738</TotalTime>
  <Words>46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rysgaard</vt:lpstr>
      <vt:lpstr>Roadmap Operations 2017-2022</vt:lpstr>
    </vt:vector>
  </TitlesOfParts>
  <Company>Grønlands Naturinstitut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sory</dc:creator>
  <cp:lastModifiedBy>Egon Randa Frandsen</cp:lastModifiedBy>
  <cp:revision>356</cp:revision>
  <dcterms:created xsi:type="dcterms:W3CDTF">2009-03-03T13:43:45Z</dcterms:created>
  <dcterms:modified xsi:type="dcterms:W3CDTF">2018-01-23T13:41:57Z</dcterms:modified>
</cp:coreProperties>
</file>